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6858000" type="screen4x3"/>
  <p:notesSz cx="6735763" cy="9866313"/>
  <p:embeddedFontLst>
    <p:embeddedFont>
      <p:font typeface="맑은 고딕" panose="020B0503020000020004" pitchFamily="50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0"/>
      <p:bold r:id="rId31"/>
    </p:embeddedFont>
    <p:embeddedFont>
      <p:font typeface="Nanum Gothic" panose="020B0600000101010101" charset="-127"/>
      <p:regular r:id="rId36"/>
      <p:bold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82">
          <p15:clr>
            <a:srgbClr val="A4A3A4"/>
          </p15:clr>
        </p15:guide>
        <p15:guide id="4" orient="horz" pos="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2" y="318"/>
      </p:cViewPr>
      <p:guideLst>
        <p:guide orient="horz" pos="2160"/>
        <p:guide pos="2880"/>
        <p:guide pos="182"/>
        <p:guide orient="horz" pos="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3" y="0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3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00916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0626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c854f4f7d_1_6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5c854f4f7d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06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c854f4f7d_1_7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5c854f4f7d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2802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c854f4f7d_1_8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5c854f4f7d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675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c854f4f7d_1_9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5c854f4f7d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587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c854f4f7d_1_10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5c854f4f7d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6549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c854f4f7d_1_1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5c854f4f7d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296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c854f4f7d_1_12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5c854f4f7d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12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c854f4f7d_1_13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5c854f4f7d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7418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c854f4f7d_1_14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5c854f4f7d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705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854f4f7d_1_15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5c854f4f7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91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b919de422_0_105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5b919de42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8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c854f4f7d_1_16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5c854f4f7d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954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c854f4f7d_1_17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5c854f4f7d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657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c854f4f7d_1_18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5c854f4f7d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417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c854f4f7d_1_19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5c854f4f7d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7127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c854f4f7d_1_20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5c854f4f7d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352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c854f4f7d_1_2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5c854f4f7d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41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9a3ffa2f_0_4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E6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5b9a3ffa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612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95e44b6ff_1_2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595e44b6ff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8494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c854f4f7d_1_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5c854f4f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22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c854f4f7d_1_1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5c854f4f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346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c854f4f7d_1_2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5c854f4f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1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c854f4f7d_1_3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5c854f4f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77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c854f4f7d_1_4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5c854f4f7d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2644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c854f4f7d_1_5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c854f4f7d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6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9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hyperlink" Target="https://m.blog.naver.com/kijun0115/221168436413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hyperlink" Target="https://m.blog.naver.com/kijun0115/221168436413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hyperlink" Target="https://m.blog.naver.com/kijun0115/221168436413" TargetMode="Externa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udemy.com/artificial-intelligence-az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.blog.naver.com/kijun0115/221168436413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/>
        </p:nvSpPr>
        <p:spPr>
          <a:xfrm>
            <a:off x="2804525" y="2789030"/>
            <a:ext cx="35349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2AB9C7"/>
                </a:solidFill>
              </a:rPr>
              <a:t>태블로 기초</a:t>
            </a:r>
            <a:endParaRPr sz="3600" b="1" i="0" u="none" strike="noStrike" cap="none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3720348" y="4017227"/>
            <a:ext cx="17033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C0C0C"/>
                </a:solidFill>
              </a:rPr>
              <a:t>유양규(Rotunda)</a:t>
            </a:r>
            <a:endParaRPr sz="14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6305840" y="361155"/>
            <a:ext cx="25362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한국기술교육대학교 능력개발교육원</a:t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829825" y="638150"/>
            <a:ext cx="201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태블로 기초</a:t>
            </a:r>
            <a:endParaRPr sz="1600" b="1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900" y="2004241"/>
            <a:ext cx="61722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크기나 색상을 지정하여 지역마다의 특성을 표현할 수 있다.</a:t>
            </a:r>
            <a:endParaRPr b="1">
              <a:solidFill>
                <a:srgbClr val="1F447D"/>
              </a:solidFill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특정 지역을 선택하여 그 지역만의 특성을 파악할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038" y="2051525"/>
            <a:ext cx="62579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필터 값을 조정하여 더 세부적인 분석이 가능하다.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25" y="2004225"/>
            <a:ext cx="620077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필터 값을 조정하여 더 세부적인 분석이 가능하다.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900" y="2004238"/>
            <a:ext cx="61722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시계열 분석으로 예측을 진행할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900" y="1989950"/>
            <a:ext cx="61722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603850" y="6015550"/>
            <a:ext cx="54117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u="sng" dirty="0" smtClean="0">
                <a:solidFill>
                  <a:schemeClr val="hlink"/>
                </a:solidFill>
                <a:hlinkClick r:id="rId5"/>
              </a:rPr>
              <a:t>Source: </a:t>
            </a:r>
            <a:r>
              <a:rPr lang="ko-KR" sz="1100" u="sng" dirty="0" smtClean="0">
                <a:solidFill>
                  <a:schemeClr val="hlink"/>
                </a:solidFill>
                <a:hlinkClick r:id="rId5"/>
              </a:rPr>
              <a:t>https</a:t>
            </a:r>
            <a:r>
              <a:rPr lang="ko-KR" sz="1100" u="sng" dirty="0">
                <a:solidFill>
                  <a:schemeClr val="hlink"/>
                </a:solidFill>
                <a:hlinkClick r:id="rId5"/>
              </a:rPr>
              <a:t>://m.blog.naver.com/kijun0115/221168436413</a:t>
            </a:r>
            <a:endParaRPr dirty="0"/>
          </a:p>
        </p:txBody>
      </p:sp>
      <p:sp>
        <p:nvSpPr>
          <p:cNvPr id="337" name="Google Shape;337;p39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시계열 분석으로 예측을 진행할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5900" y="2004238"/>
            <a:ext cx="61722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추세선을 확인하여 매출의 상관관계를 쉽게 파악할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900" y="2004238"/>
            <a:ext cx="61722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pic>
        <p:nvPicPr>
          <p:cNvPr id="356" name="Google Shape;35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추세선을 확인하여 매출의 상관관계를 쉽게 파악할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900" y="2028363"/>
            <a:ext cx="61722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pic>
        <p:nvPicPr>
          <p:cNvPr id="367" name="Google Shape;36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대시보드를 통해 분석했던 내용들을 한 페이지에 정리할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371" name="Google Shape;3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6113" y="2004225"/>
            <a:ext cx="63722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pic>
        <p:nvPicPr>
          <p:cNvPr id="378" name="Google Shape;37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3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대시보드를 통해 분석했던 내용들을 한 페이지에 정리할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313" y="2004238"/>
            <a:ext cx="642937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429" y="496111"/>
            <a:ext cx="1892301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969550" y="3652900"/>
            <a:ext cx="2019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500" b="1">
                <a:solidFill>
                  <a:srgbClr val="2AB9C7"/>
                </a:solidFill>
              </a:rPr>
              <a:t>Tableau 기초</a:t>
            </a:r>
            <a:endParaRPr sz="15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429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1376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7633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/>
          <p:nvPr/>
        </p:nvSpPr>
        <p:spPr>
          <a:xfrm>
            <a:off x="1102751" y="2919492"/>
            <a:ext cx="6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4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4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대시보드를 통해 분석했던 내용들을 한 페이지에 정리할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393" name="Google Shape;39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875" y="2004225"/>
            <a:ext cx="63722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pic>
        <p:nvPicPr>
          <p:cNvPr id="400" name="Google Shape;40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603850" y="6015550"/>
            <a:ext cx="54117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u="sng" dirty="0" smtClean="0">
                <a:solidFill>
                  <a:schemeClr val="hlink"/>
                </a:solidFill>
                <a:hlinkClick r:id="rId5"/>
              </a:rPr>
              <a:t>Source: </a:t>
            </a:r>
            <a:r>
              <a:rPr lang="ko-KR" sz="1100" u="sng" dirty="0" smtClean="0">
                <a:solidFill>
                  <a:schemeClr val="hlink"/>
                </a:solidFill>
                <a:hlinkClick r:id="rId5"/>
              </a:rPr>
              <a:t>https</a:t>
            </a:r>
            <a:r>
              <a:rPr lang="ko-KR" sz="1100" u="sng" dirty="0">
                <a:solidFill>
                  <a:schemeClr val="hlink"/>
                </a:solidFill>
                <a:hlinkClick r:id="rId5"/>
              </a:rPr>
              <a:t>://m.blog.naver.com/kijun0115/221168436413</a:t>
            </a:r>
            <a:endParaRPr dirty="0"/>
          </a:p>
        </p:txBody>
      </p:sp>
      <p:sp>
        <p:nvSpPr>
          <p:cNvPr id="403" name="Google Shape;403;p45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대시보드를 통해 분석했던 내용들을 한 페이지에 정리할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404" name="Google Shape;40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6825" y="2004238"/>
            <a:ext cx="661035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5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pic>
        <p:nvPicPr>
          <p:cNvPr id="411" name="Google Shape;41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6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6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대시보드를 통해 분석했던 내용들을 한 페이지에 정리할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415" name="Google Shape;41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900" y="2004238"/>
            <a:ext cx="61722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6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pic>
        <p:nvPicPr>
          <p:cNvPr id="422" name="Google Shape;42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7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대시보드를 통해 분석했던 내용들을 한 페이지에 정리할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138" y="2004238"/>
            <a:ext cx="61817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pic>
        <p:nvPicPr>
          <p:cNvPr id="433" name="Google Shape;43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8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대시보드를 통해 분석했던 내용들을 한 페이지에 정리할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437" name="Google Shape;43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900" y="2004238"/>
            <a:ext cx="61722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pic>
        <p:nvPicPr>
          <p:cNvPr id="444" name="Google Shape;44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9"/>
          <p:cNvSpPr txBox="1"/>
          <p:nvPr/>
        </p:nvSpPr>
        <p:spPr>
          <a:xfrm>
            <a:off x="603850" y="6015550"/>
            <a:ext cx="54117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u="sng" dirty="0" smtClean="0">
                <a:solidFill>
                  <a:schemeClr val="hlink"/>
                </a:solidFill>
                <a:hlinkClick r:id="rId5"/>
              </a:rPr>
              <a:t>Source: </a:t>
            </a:r>
            <a:r>
              <a:rPr lang="ko-KR" sz="1100" u="sng" dirty="0" smtClean="0">
                <a:solidFill>
                  <a:schemeClr val="hlink"/>
                </a:solidFill>
                <a:hlinkClick r:id="rId5"/>
              </a:rPr>
              <a:t>https</a:t>
            </a:r>
            <a:r>
              <a:rPr lang="ko-KR" sz="1100" u="sng" dirty="0">
                <a:solidFill>
                  <a:schemeClr val="hlink"/>
                </a:solidFill>
                <a:hlinkClick r:id="rId5"/>
              </a:rPr>
              <a:t>://m.blog.naver.com/kijun0115/221168436413</a:t>
            </a:r>
            <a:endParaRPr dirty="0"/>
          </a:p>
        </p:txBody>
      </p:sp>
      <p:sp>
        <p:nvSpPr>
          <p:cNvPr id="447" name="Google Shape;447;p49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대시보드를 통해 분석했던 내용들을 한 페이지에 정리할 수 있다.</a:t>
            </a:r>
            <a:endParaRPr b="1">
              <a:solidFill>
                <a:srgbClr val="1F447D"/>
              </a:solidFill>
            </a:endParaRPr>
          </a:p>
        </p:txBody>
      </p:sp>
      <p:pic>
        <p:nvPicPr>
          <p:cNvPr id="448" name="Google Shape;44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5900" y="2004225"/>
            <a:ext cx="61722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/>
          <p:nvPr/>
        </p:nvSpPr>
        <p:spPr>
          <a:xfrm>
            <a:off x="634200" y="1281750"/>
            <a:ext cx="7845900" cy="4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800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rPr>
              <a:t>End of slide</a:t>
            </a:r>
            <a:endParaRPr sz="1800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1800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SzPts val="1100"/>
              <a:buNone/>
            </a:pPr>
            <a:endParaRPr sz="1800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/>
              <a:sym typeface="Roboto"/>
            </a:endParaRPr>
          </a:p>
        </p:txBody>
      </p:sp>
      <p:sp>
        <p:nvSpPr>
          <p:cNvPr id="455" name="Google Shape;455;p5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125" y="2025525"/>
            <a:ext cx="6605751" cy="37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0"/>
          <p:cNvSpPr txBox="1"/>
          <p:nvPr/>
        </p:nvSpPr>
        <p:spPr>
          <a:xfrm>
            <a:off x="634200" y="5856450"/>
            <a:ext cx="56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ko-KR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https://www.udemy.com/artificial-intelligence-az/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>
            <a:off x="3969600" y="2394500"/>
            <a:ext cx="42081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200" b="1">
                <a:solidFill>
                  <a:srgbClr val="2AB9C7"/>
                </a:solidFill>
              </a:rPr>
              <a:t>Tableau 기초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451625" y="741250"/>
            <a:ext cx="11457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200" b="1">
                <a:solidFill>
                  <a:schemeClr val="lt1"/>
                </a:solidFill>
              </a:rPr>
              <a:t>태블로 기초</a:t>
            </a:r>
            <a:endParaRPr sz="12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>
              <a:solidFill>
                <a:schemeClr val="lt1"/>
              </a:solidFill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578" y="1553149"/>
            <a:ext cx="7662850" cy="416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603850" y="6015550"/>
            <a:ext cx="54117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u="sng" dirty="0" smtClean="0">
                <a:solidFill>
                  <a:schemeClr val="hlink"/>
                </a:solidFill>
                <a:hlinkClick r:id="rId6"/>
              </a:rPr>
              <a:t>Source: </a:t>
            </a:r>
            <a:r>
              <a:rPr lang="ko-KR" sz="1100" u="sng" dirty="0" smtClean="0">
                <a:solidFill>
                  <a:schemeClr val="hlink"/>
                </a:solidFill>
                <a:hlinkClick r:id="rId6"/>
              </a:rPr>
              <a:t>https</a:t>
            </a:r>
            <a:r>
              <a:rPr lang="ko-KR" sz="1100" u="sng" dirty="0">
                <a:solidFill>
                  <a:schemeClr val="hlink"/>
                </a:solidFill>
                <a:hlinkClick r:id="rId6"/>
              </a:rPr>
              <a:t>://m.blog.naver.com/kijun0115/221168436413</a:t>
            </a:r>
            <a:endParaRPr dirty="0"/>
          </a:p>
        </p:txBody>
      </p:sp>
      <p:sp>
        <p:nvSpPr>
          <p:cNvPr id="218" name="Google Shape;218;p28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상단에 범주를 확인하여 조정 후 세부적인 정보를 확인할 수 있다.</a:t>
            </a:r>
            <a:endParaRPr b="1">
              <a:solidFill>
                <a:srgbClr val="1F447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3375" y="2004241"/>
            <a:ext cx="61722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제품에 대한 위치를 수정하면서 데이터에 대한 상위 개념과 하위 개념을 구분하여</a:t>
            </a:r>
            <a:endParaRPr b="1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더 디테일하게 데이터를 확인할 수 있다.</a:t>
            </a:r>
            <a:endParaRPr b="1">
              <a:solidFill>
                <a:srgbClr val="1F447D"/>
              </a:solidFill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788" y="2004229"/>
            <a:ext cx="64484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오른쪽 상단에 메뉴들을 보면 활성화 된 부분과 비활성화 된 부분을 확인할 수 있고</a:t>
            </a:r>
            <a:endParaRPr b="1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데이터를 더욱 더 시각화하여 보여줄 수 있다.</a:t>
            </a:r>
            <a:endParaRPr b="1">
              <a:solidFill>
                <a:srgbClr val="1F447D"/>
              </a:solidFill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900" y="2147416"/>
            <a:ext cx="617220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오른쪽 상단에 메뉴들을 보면 활성화 된 부분과 비활성화 된 부분을 확인할 수 있고</a:t>
            </a:r>
            <a:endParaRPr b="1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데이터를 더욱 더 시각화하여 보여줄 수 있다.</a:t>
            </a:r>
            <a:endParaRPr b="1">
              <a:solidFill>
                <a:srgbClr val="1F4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F447D"/>
              </a:solidFill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125" y="1866116"/>
            <a:ext cx="618172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계층을 생성하여 데이터를 생성할 수 있다.</a:t>
            </a:r>
            <a:endParaRPr b="1">
              <a:solidFill>
                <a:srgbClr val="1F447D"/>
              </a:solidFill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0175" y="2004241"/>
            <a:ext cx="634365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/>
        </p:nvSpPr>
        <p:spPr>
          <a:xfrm>
            <a:off x="603850" y="1077538"/>
            <a:ext cx="702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1F447D"/>
                </a:solidFill>
              </a:rPr>
              <a:t>위치를 선택하여 특정 데이터를 확인할 수 있다.</a:t>
            </a:r>
            <a:endParaRPr b="1">
              <a:solidFill>
                <a:srgbClr val="1F447D"/>
              </a:solidFill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6379415" y="481676"/>
            <a:ext cx="23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Tableau 기초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Office PowerPoint</Application>
  <PresentationFormat>On-screen Show (4:3)</PresentationFormat>
  <Paragraphs>107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맑은 고딕</vt:lpstr>
      <vt:lpstr>Calibri</vt:lpstr>
      <vt:lpstr>Arial</vt:lpstr>
      <vt:lpstr>맑은 고딕</vt:lpstr>
      <vt:lpstr>Nanum Gothic</vt:lpstr>
      <vt:lpstr>Roboto</vt:lpstr>
      <vt:lpstr>Office 테마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Yang Kyu Yoo</cp:lastModifiedBy>
  <cp:revision>2</cp:revision>
  <dcterms:modified xsi:type="dcterms:W3CDTF">2019-07-10T02:41:43Z</dcterms:modified>
</cp:coreProperties>
</file>